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10234613" cy="14663738"/>
  <p:defaultTextStyle>
    <a:defPPr>
      <a:defRPr lang="ja-JP"/>
    </a:defPPr>
    <a:lvl1pPr marL="0" algn="l" defTabSz="1280075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38" algn="l" defTabSz="1280075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075" algn="l" defTabSz="1280075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113" algn="l" defTabSz="1280075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152" algn="l" defTabSz="1280075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190" algn="l" defTabSz="1280075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227" algn="l" defTabSz="1280075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265" algn="l" defTabSz="1280075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303" algn="l" defTabSz="1280075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98" y="456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0090" y="3976797"/>
            <a:ext cx="8161020" cy="2744046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4F08-6D3E-49AD-A95C-78E0F2B8F448}" type="datetimeFigureOut">
              <a:rPr kumimoji="1" lang="ja-JP" altLang="en-US" smtClean="0"/>
              <a:pPr/>
              <a:t>2009/12/7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5976-7D13-48AC-9783-562A50F8CD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4F08-6D3E-49AD-A95C-78E0F2B8F448}" type="datetimeFigureOut">
              <a:rPr kumimoji="1" lang="ja-JP" altLang="en-US" smtClean="0"/>
              <a:pPr/>
              <a:t>2009/12/7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5976-7D13-48AC-9783-562A50F8CD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2" y="684532"/>
            <a:ext cx="1620203" cy="1456182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046" y="684532"/>
            <a:ext cx="4700588" cy="1456182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4F08-6D3E-49AD-A95C-78E0F2B8F448}" type="datetimeFigureOut">
              <a:rPr kumimoji="1" lang="ja-JP" altLang="en-US" smtClean="0"/>
              <a:pPr/>
              <a:t>2009/12/7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5976-7D13-48AC-9783-562A50F8CD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4F08-6D3E-49AD-A95C-78E0F2B8F448}" type="datetimeFigureOut">
              <a:rPr kumimoji="1" lang="ja-JP" altLang="en-US" smtClean="0"/>
              <a:pPr/>
              <a:t>2009/12/7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5976-7D13-48AC-9783-562A50F8CD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8429" y="8226213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8429" y="5425867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3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07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2011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15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1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22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26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3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4F08-6D3E-49AD-A95C-78E0F2B8F448}" type="datetimeFigureOut">
              <a:rPr kumimoji="1" lang="ja-JP" altLang="en-US" smtClean="0"/>
              <a:pPr/>
              <a:t>2009/12/7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5976-7D13-48AC-9783-562A50F8CD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047" y="3982722"/>
            <a:ext cx="3160395" cy="11263631"/>
          </a:xfrm>
        </p:spPr>
        <p:txBody>
          <a:bodyPr/>
          <a:lstStyle>
            <a:lvl1pPr>
              <a:defRPr sz="40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80462" y="3982722"/>
            <a:ext cx="3160395" cy="11263631"/>
          </a:xfrm>
        </p:spPr>
        <p:txBody>
          <a:bodyPr/>
          <a:lstStyle>
            <a:lvl1pPr>
              <a:defRPr sz="40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4F08-6D3E-49AD-A95C-78E0F2B8F448}" type="datetimeFigureOut">
              <a:rPr kumimoji="1" lang="ja-JP" altLang="en-US" smtClean="0"/>
              <a:pPr/>
              <a:t>2009/12/7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5976-7D13-48AC-9783-562A50F8CD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0062" y="2865545"/>
            <a:ext cx="4242197" cy="1194222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40038" indent="0">
              <a:buNone/>
              <a:defRPr sz="2800" b="1"/>
            </a:lvl2pPr>
            <a:lvl3pPr marL="1280075" indent="0">
              <a:buNone/>
              <a:defRPr sz="2500" b="1"/>
            </a:lvl3pPr>
            <a:lvl4pPr marL="1920113" indent="0">
              <a:buNone/>
              <a:defRPr sz="2300" b="1"/>
            </a:lvl4pPr>
            <a:lvl5pPr marL="2560152" indent="0">
              <a:buNone/>
              <a:defRPr sz="2300" b="1"/>
            </a:lvl5pPr>
            <a:lvl6pPr marL="3200190" indent="0">
              <a:buNone/>
              <a:defRPr sz="2300" b="1"/>
            </a:lvl6pPr>
            <a:lvl7pPr marL="3840227" indent="0">
              <a:buNone/>
              <a:defRPr sz="2300" b="1"/>
            </a:lvl7pPr>
            <a:lvl8pPr marL="4480265" indent="0">
              <a:buNone/>
              <a:defRPr sz="2300" b="1"/>
            </a:lvl8pPr>
            <a:lvl9pPr marL="5120303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0062" y="4059768"/>
            <a:ext cx="4242197" cy="7375738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877279" y="2865545"/>
            <a:ext cx="4243863" cy="1194222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40038" indent="0">
              <a:buNone/>
              <a:defRPr sz="2800" b="1"/>
            </a:lvl2pPr>
            <a:lvl3pPr marL="1280075" indent="0">
              <a:buNone/>
              <a:defRPr sz="2500" b="1"/>
            </a:lvl3pPr>
            <a:lvl4pPr marL="1920113" indent="0">
              <a:buNone/>
              <a:defRPr sz="2300" b="1"/>
            </a:lvl4pPr>
            <a:lvl5pPr marL="2560152" indent="0">
              <a:buNone/>
              <a:defRPr sz="2300" b="1"/>
            </a:lvl5pPr>
            <a:lvl6pPr marL="3200190" indent="0">
              <a:buNone/>
              <a:defRPr sz="2300" b="1"/>
            </a:lvl6pPr>
            <a:lvl7pPr marL="3840227" indent="0">
              <a:buNone/>
              <a:defRPr sz="2300" b="1"/>
            </a:lvl7pPr>
            <a:lvl8pPr marL="4480265" indent="0">
              <a:buNone/>
              <a:defRPr sz="2300" b="1"/>
            </a:lvl8pPr>
            <a:lvl9pPr marL="5120303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877279" y="4059768"/>
            <a:ext cx="4243863" cy="7375738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4F08-6D3E-49AD-A95C-78E0F2B8F448}" type="datetimeFigureOut">
              <a:rPr kumimoji="1" lang="ja-JP" altLang="en-US" smtClean="0"/>
              <a:pPr/>
              <a:t>2009/12/7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5976-7D13-48AC-9783-562A50F8CD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4F08-6D3E-49AD-A95C-78E0F2B8F448}" type="datetimeFigureOut">
              <a:rPr kumimoji="1" lang="ja-JP" altLang="en-US" smtClean="0"/>
              <a:pPr/>
              <a:t>2009/12/7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5976-7D13-48AC-9783-562A50F8CD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4F08-6D3E-49AD-A95C-78E0F2B8F448}" type="datetimeFigureOut">
              <a:rPr kumimoji="1" lang="ja-JP" altLang="en-US" smtClean="0"/>
              <a:pPr/>
              <a:t>2009/12/7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5976-7D13-48AC-9783-562A50F8CD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0062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53804" y="509696"/>
            <a:ext cx="5367338" cy="10925812"/>
          </a:xfrm>
        </p:spPr>
        <p:txBody>
          <a:bodyPr/>
          <a:lstStyle>
            <a:lvl1pPr>
              <a:defRPr sz="4400"/>
            </a:lvl1pPr>
            <a:lvl2pPr>
              <a:defRPr sz="40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80062" y="2678856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38" indent="0">
              <a:buNone/>
              <a:defRPr sz="1600"/>
            </a:lvl2pPr>
            <a:lvl3pPr marL="1280075" indent="0">
              <a:buNone/>
              <a:defRPr sz="1300"/>
            </a:lvl3pPr>
            <a:lvl4pPr marL="1920113" indent="0">
              <a:buNone/>
              <a:defRPr sz="1300"/>
            </a:lvl4pPr>
            <a:lvl5pPr marL="2560152" indent="0">
              <a:buNone/>
              <a:defRPr sz="1300"/>
            </a:lvl5pPr>
            <a:lvl6pPr marL="3200190" indent="0">
              <a:buNone/>
              <a:defRPr sz="1300"/>
            </a:lvl6pPr>
            <a:lvl7pPr marL="3840227" indent="0">
              <a:buNone/>
              <a:defRPr sz="1300"/>
            </a:lvl7pPr>
            <a:lvl8pPr marL="4480265" indent="0">
              <a:buNone/>
              <a:defRPr sz="1300"/>
            </a:lvl8pPr>
            <a:lvl9pPr marL="5120303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4F08-6D3E-49AD-A95C-78E0F2B8F448}" type="datetimeFigureOut">
              <a:rPr kumimoji="1" lang="ja-JP" altLang="en-US" smtClean="0"/>
              <a:pPr/>
              <a:t>2009/12/7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5976-7D13-48AC-9783-562A50F8CD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400"/>
            </a:lvl1pPr>
            <a:lvl2pPr marL="640038" indent="0">
              <a:buNone/>
              <a:defRPr sz="4000"/>
            </a:lvl2pPr>
            <a:lvl3pPr marL="1280075" indent="0">
              <a:buNone/>
              <a:defRPr sz="3300"/>
            </a:lvl3pPr>
            <a:lvl4pPr marL="1920113" indent="0">
              <a:buNone/>
              <a:defRPr sz="2800"/>
            </a:lvl4pPr>
            <a:lvl5pPr marL="2560152" indent="0">
              <a:buNone/>
              <a:defRPr sz="2800"/>
            </a:lvl5pPr>
            <a:lvl6pPr marL="3200190" indent="0">
              <a:buNone/>
              <a:defRPr sz="2800"/>
            </a:lvl6pPr>
            <a:lvl7pPr marL="3840227" indent="0">
              <a:buNone/>
              <a:defRPr sz="2800"/>
            </a:lvl7pPr>
            <a:lvl8pPr marL="4480265" indent="0">
              <a:buNone/>
              <a:defRPr sz="2800"/>
            </a:lvl8pPr>
            <a:lvl9pPr marL="5120303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81902" y="10019033"/>
            <a:ext cx="5760720" cy="1502408"/>
          </a:xfrm>
        </p:spPr>
        <p:txBody>
          <a:bodyPr/>
          <a:lstStyle>
            <a:lvl1pPr marL="0" indent="0">
              <a:buNone/>
              <a:defRPr sz="2000"/>
            </a:lvl1pPr>
            <a:lvl2pPr marL="640038" indent="0">
              <a:buNone/>
              <a:defRPr sz="1600"/>
            </a:lvl2pPr>
            <a:lvl3pPr marL="1280075" indent="0">
              <a:buNone/>
              <a:defRPr sz="1300"/>
            </a:lvl3pPr>
            <a:lvl4pPr marL="1920113" indent="0">
              <a:buNone/>
              <a:defRPr sz="1300"/>
            </a:lvl4pPr>
            <a:lvl5pPr marL="2560152" indent="0">
              <a:buNone/>
              <a:defRPr sz="1300"/>
            </a:lvl5pPr>
            <a:lvl6pPr marL="3200190" indent="0">
              <a:buNone/>
              <a:defRPr sz="1300"/>
            </a:lvl6pPr>
            <a:lvl7pPr marL="3840227" indent="0">
              <a:buNone/>
              <a:defRPr sz="1300"/>
            </a:lvl7pPr>
            <a:lvl8pPr marL="4480265" indent="0">
              <a:buNone/>
              <a:defRPr sz="1300"/>
            </a:lvl8pPr>
            <a:lvl9pPr marL="5120303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4F08-6D3E-49AD-A95C-78E0F2B8F448}" type="datetimeFigureOut">
              <a:rPr kumimoji="1" lang="ja-JP" altLang="en-US" smtClean="0"/>
              <a:pPr/>
              <a:t>2009/12/7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5976-7D13-48AC-9783-562A50F8CD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08" tIns="64003" rIns="128008" bIns="64003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0060" y="2987043"/>
            <a:ext cx="8641080" cy="8448463"/>
          </a:xfrm>
          <a:prstGeom prst="rect">
            <a:avLst/>
          </a:prstGeom>
        </p:spPr>
        <p:txBody>
          <a:bodyPr vert="horz" lIns="128008" tIns="64003" rIns="128008" bIns="6400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7"/>
          </a:xfrm>
          <a:prstGeom prst="rect">
            <a:avLst/>
          </a:prstGeom>
        </p:spPr>
        <p:txBody>
          <a:bodyPr vert="horz" lIns="128008" tIns="64003" rIns="128008" bIns="64003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4F08-6D3E-49AD-A95C-78E0F2B8F448}" type="datetimeFigureOut">
              <a:rPr kumimoji="1" lang="ja-JP" altLang="en-US" smtClean="0"/>
              <a:pPr/>
              <a:t>2009/12/7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280410" y="11865188"/>
            <a:ext cx="3040380" cy="681567"/>
          </a:xfrm>
          <a:prstGeom prst="rect">
            <a:avLst/>
          </a:prstGeom>
        </p:spPr>
        <p:txBody>
          <a:bodyPr vert="horz" lIns="128008" tIns="64003" rIns="128008" bIns="64003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7"/>
          </a:xfrm>
          <a:prstGeom prst="rect">
            <a:avLst/>
          </a:prstGeom>
        </p:spPr>
        <p:txBody>
          <a:bodyPr vert="horz" lIns="128008" tIns="64003" rIns="128008" bIns="64003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85976-7D13-48AC-9783-562A50F8CD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075" rtl="0" eaLnBrk="1" latinLnBrk="0" hangingPunct="1">
        <a:spcBef>
          <a:spcPct val="0"/>
        </a:spcBef>
        <a:buNone/>
        <a:defRPr kumimoji="1" sz="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28" indent="-480028" algn="l" defTabSz="1280075" rtl="0" eaLnBrk="1" latinLnBrk="0" hangingPunct="1">
        <a:spcBef>
          <a:spcPct val="20000"/>
        </a:spcBef>
        <a:buFont typeface="Arial" pitchFamily="34" charset="0"/>
        <a:buChar char="•"/>
        <a:defRPr kumimoji="1"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061" indent="-400024" algn="l" defTabSz="1280075" rtl="0" eaLnBrk="1" latinLnBrk="0" hangingPunct="1">
        <a:spcBef>
          <a:spcPct val="20000"/>
        </a:spcBef>
        <a:buFont typeface="Arial" pitchFamily="34" charset="0"/>
        <a:buChar char="–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095" indent="-320018" algn="l" defTabSz="1280075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133" indent="-320018" algn="l" defTabSz="1280075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170" indent="-320018" algn="l" defTabSz="1280075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208" indent="-320018" algn="l" defTabSz="1280075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247" indent="-320018" algn="l" defTabSz="1280075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284" indent="-320018" algn="l" defTabSz="1280075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322" indent="-320018" algn="l" defTabSz="1280075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07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38" algn="l" defTabSz="128007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075" algn="l" defTabSz="128007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113" algn="l" defTabSz="128007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152" algn="l" defTabSz="128007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190" algn="l" defTabSz="128007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227" algn="l" defTabSz="128007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265" algn="l" defTabSz="128007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303" algn="l" defTabSz="128007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6663"/>
            <a:ext cx="9601200" cy="8085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正方形/長方形 4"/>
          <p:cNvSpPr/>
          <p:nvPr/>
        </p:nvSpPr>
        <p:spPr>
          <a:xfrm>
            <a:off x="1283453" y="1"/>
            <a:ext cx="8317747" cy="353937"/>
          </a:xfrm>
          <a:prstGeom prst="rect">
            <a:avLst/>
          </a:prstGeom>
        </p:spPr>
        <p:txBody>
          <a:bodyPr wrap="square" lIns="106673" tIns="53337" rIns="106673" bIns="53337">
            <a:spAutoFit/>
          </a:bodyPr>
          <a:lstStyle/>
          <a:p>
            <a:pPr algn="r"/>
            <a:r>
              <a:rPr lang="en-US" altLang="ja-JP" sz="1600" dirty="0" smtClean="0"/>
              <a:t>http://www.kawasaki-m.ac.jp/soc/isoaied10/index.html</a:t>
            </a:r>
            <a:endParaRPr lang="ja-JP" altLang="en-US" sz="16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3372" y="6350637"/>
            <a:ext cx="4328741" cy="26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83483" y="10401329"/>
            <a:ext cx="2591039" cy="215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3371" y="9317852"/>
            <a:ext cx="3315876" cy="108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正方形/長方形 8"/>
          <p:cNvSpPr/>
          <p:nvPr/>
        </p:nvSpPr>
        <p:spPr>
          <a:xfrm>
            <a:off x="300006" y="3983815"/>
            <a:ext cx="9001188" cy="13335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673" tIns="53337" rIns="106673" bIns="53337"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50502" y="4150503"/>
            <a:ext cx="5550699" cy="815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テキスト ボックス 9"/>
          <p:cNvSpPr txBox="1"/>
          <p:nvPr/>
        </p:nvSpPr>
        <p:spPr>
          <a:xfrm>
            <a:off x="216663" y="3400406"/>
            <a:ext cx="3711579" cy="492436"/>
          </a:xfrm>
          <a:prstGeom prst="rect">
            <a:avLst/>
          </a:prstGeom>
          <a:noFill/>
        </p:spPr>
        <p:txBody>
          <a:bodyPr wrap="none" lIns="106673" tIns="53337" rIns="106673" bIns="53337" rtlCol="0">
            <a:spAutoFit/>
          </a:bodyPr>
          <a:lstStyle/>
          <a:p>
            <a:r>
              <a:rPr kumimoji="1" lang="en-US" altLang="ja-JP" i="1" dirty="0" smtClean="0">
                <a:latin typeface="Adobe Heiti Std R" pitchFamily="34" charset="-128"/>
                <a:ea typeface="Adobe Heiti Std R" pitchFamily="34" charset="-128"/>
              </a:rPr>
              <a:t>Please visit our web-site</a:t>
            </a:r>
            <a:endParaRPr kumimoji="1" lang="ja-JP" altLang="en-US" i="1" dirty="0">
              <a:latin typeface="Adobe Heiti Std R" pitchFamily="34" charset="-128"/>
              <a:ea typeface="Adobe Heiti Std R" pitchFamily="34" charset="-128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-1" y="4150503"/>
            <a:ext cx="3959834" cy="191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</Words>
  <Application>Microsoft Office PowerPoint</Application>
  <PresentationFormat>A3 297x420 mm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川崎医科大学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大槻 剛巳</dc:creator>
  <cp:lastModifiedBy>大槻 剛巳</cp:lastModifiedBy>
  <cp:revision>5</cp:revision>
  <dcterms:created xsi:type="dcterms:W3CDTF">2009-12-01T00:09:27Z</dcterms:created>
  <dcterms:modified xsi:type="dcterms:W3CDTF">2009-12-06T20:46:05Z</dcterms:modified>
</cp:coreProperties>
</file>